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800" b="1" dirty="0" smtClean="0">
                <a:latin typeface="Garamond" pitchFamily="18" charset="0"/>
              </a:rPr>
              <a:t>TYDZIEŃ TRZECI</a:t>
            </a:r>
            <a:br>
              <a:rPr lang="pl-PL" sz="4800" b="1" dirty="0" smtClean="0">
                <a:latin typeface="Garamond" pitchFamily="18" charset="0"/>
              </a:rPr>
            </a:br>
            <a:r>
              <a:rPr lang="pl-PL" sz="4800" b="1" dirty="0" smtClean="0">
                <a:latin typeface="Garamond" pitchFamily="18" charset="0"/>
              </a:rPr>
              <a:t>19-23.10.2015</a:t>
            </a:r>
            <a:endParaRPr lang="pl-PL" sz="4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4860032" y="4581128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Wzięliśmy udział w zbiórce żywności dla zwierząt ze schroniska</a:t>
            </a:r>
            <a:endParaRPr lang="pl-PL" sz="2400" b="1" dirty="0">
              <a:latin typeface="Garamond" pitchFamily="18" charset="0"/>
            </a:endParaRPr>
          </a:p>
        </p:txBody>
      </p:sp>
      <p:pic>
        <p:nvPicPr>
          <p:cNvPr id="12" name="Obraz 11" descr="DSC03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01993" y="1944047"/>
            <a:ext cx="5615946" cy="4211960"/>
          </a:xfrm>
          <a:prstGeom prst="rect">
            <a:avLst/>
          </a:prstGeom>
        </p:spPr>
      </p:pic>
      <p:pic>
        <p:nvPicPr>
          <p:cNvPr id="11" name="Obraz 10" descr="DSC03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0"/>
            <a:ext cx="5652120" cy="423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436096" y="3326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Odwiedziły nas także prawdziwe, sympatyczne koty!</a:t>
            </a:r>
            <a:endParaRPr lang="pl-PL" sz="2400" b="1" dirty="0">
              <a:latin typeface="Garamond" pitchFamily="18" charset="0"/>
            </a:endParaRPr>
          </a:p>
        </p:txBody>
      </p:sp>
      <p:pic>
        <p:nvPicPr>
          <p:cNvPr id="9" name="Obraz 8" descr="DSC03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pic>
        <p:nvPicPr>
          <p:cNvPr id="10" name="Obraz 9" descr="DSC03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5052053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9512" y="407707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Przyrządzaliśmy śniadanie w pracowni kulinarnej</a:t>
            </a:r>
            <a:endParaRPr lang="pl-PL" sz="2400" b="1" dirty="0">
              <a:latin typeface="Garamond" pitchFamily="18" charset="0"/>
            </a:endParaRPr>
          </a:p>
        </p:txBody>
      </p:sp>
      <p:pic>
        <p:nvPicPr>
          <p:cNvPr id="12" name="Obraz 11" descr="DSC03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1947" y="3068960"/>
            <a:ext cx="5052053" cy="3789040"/>
          </a:xfrm>
          <a:prstGeom prst="rect">
            <a:avLst/>
          </a:prstGeom>
        </p:spPr>
      </p:pic>
      <p:pic>
        <p:nvPicPr>
          <p:cNvPr id="11" name="Obraz 10" descr="DSC03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5" cy="4077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SC03742.JPG"/>
          <p:cNvPicPr>
            <a:picLocks noChangeAspect="1"/>
          </p:cNvPicPr>
          <p:nvPr/>
        </p:nvPicPr>
        <p:blipFill>
          <a:blip r:embed="rId2" cstate="print"/>
          <a:srcRect b="9979"/>
          <a:stretch>
            <a:fillRect/>
          </a:stretch>
        </p:blipFill>
        <p:spPr>
          <a:xfrm rot="16200000" flipH="1" flipV="1">
            <a:off x="3472108" y="1186107"/>
            <a:ext cx="6771785" cy="4572000"/>
          </a:xfrm>
          <a:prstGeom prst="rect">
            <a:avLst/>
          </a:prstGeom>
        </p:spPr>
      </p:pic>
      <p:pic>
        <p:nvPicPr>
          <p:cNvPr id="9" name="Obraz 8" descr="DSC03743.JPG"/>
          <p:cNvPicPr>
            <a:picLocks noChangeAspect="1"/>
          </p:cNvPicPr>
          <p:nvPr/>
        </p:nvPicPr>
        <p:blipFill>
          <a:blip r:embed="rId3" cstate="print"/>
          <a:srcRect b="9979"/>
          <a:stretch>
            <a:fillRect/>
          </a:stretch>
        </p:blipFill>
        <p:spPr>
          <a:xfrm rot="16200000">
            <a:off x="-1099892" y="1186107"/>
            <a:ext cx="677178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24</Words>
  <Application>Microsoft Office PowerPoint</Application>
  <PresentationFormat>Pokaz na ekranie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TYDZIEŃ TRZECI 19-23.10.2015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PIERWSZY 5-9.10.2015</dc:title>
  <dc:creator>Admin</dc:creator>
  <cp:lastModifiedBy>Admin</cp:lastModifiedBy>
  <cp:revision>8</cp:revision>
  <dcterms:created xsi:type="dcterms:W3CDTF">2016-01-04T15:06:32Z</dcterms:created>
  <dcterms:modified xsi:type="dcterms:W3CDTF">2016-01-04T16:11:51Z</dcterms:modified>
</cp:coreProperties>
</file>