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22DCD-39EC-480B-B0CE-510D07FEE620}" type="datetimeFigureOut">
              <a:rPr lang="pl-PL" smtClean="0"/>
              <a:t>2016-01-04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1190E-F1D9-46E2-859E-80AABED3097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800" b="1" dirty="0" smtClean="0">
                <a:latin typeface="Garamond" pitchFamily="18" charset="0"/>
              </a:rPr>
              <a:t>TYDZIEŃ DRUGI</a:t>
            </a:r>
            <a:br>
              <a:rPr lang="pl-PL" sz="4800" b="1" dirty="0" smtClean="0">
                <a:latin typeface="Garamond" pitchFamily="18" charset="0"/>
              </a:rPr>
            </a:br>
            <a:r>
              <a:rPr lang="pl-PL" sz="4800" b="1" dirty="0" smtClean="0">
                <a:latin typeface="Garamond" pitchFamily="18" charset="0"/>
              </a:rPr>
              <a:t>12-16.10.2015</a:t>
            </a:r>
            <a:endParaRPr lang="pl-PL" sz="4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79512" y="4437112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Uczyliśmy się części garderoby…</a:t>
            </a:r>
            <a:endParaRPr lang="pl-PL" sz="2400" b="1" dirty="0">
              <a:latin typeface="Garamond" pitchFamily="18" charset="0"/>
            </a:endParaRPr>
          </a:p>
        </p:txBody>
      </p:sp>
      <p:pic>
        <p:nvPicPr>
          <p:cNvPr id="9" name="Obraz 8" descr="DSC03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34934"/>
            <a:ext cx="5364088" cy="4023066"/>
          </a:xfrm>
          <a:prstGeom prst="rect">
            <a:avLst/>
          </a:prstGeom>
        </p:spPr>
      </p:pic>
      <p:pic>
        <p:nvPicPr>
          <p:cNvPr id="8" name="Obraz 7" descr="DSC03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51480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436096" y="33265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…za pomocą plansz edukacyjnych.</a:t>
            </a:r>
            <a:endParaRPr lang="pl-PL" sz="2400" b="1" dirty="0">
              <a:latin typeface="Garamond" pitchFamily="18" charset="0"/>
            </a:endParaRPr>
          </a:p>
        </p:txBody>
      </p:sp>
      <p:pic>
        <p:nvPicPr>
          <p:cNvPr id="7" name="Obraz 6" descr="DSC03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761661" y="761662"/>
            <a:ext cx="6093296" cy="4569972"/>
          </a:xfrm>
          <a:prstGeom prst="rect">
            <a:avLst/>
          </a:prstGeom>
        </p:spPr>
      </p:pic>
      <p:pic>
        <p:nvPicPr>
          <p:cNvPr id="8" name="Obraz 7" descr="DSC03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7948" y="3238461"/>
            <a:ext cx="4826052" cy="3619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9512" y="407707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Przyrządzaliśmy śniadanie w pracowni kulinarnej</a:t>
            </a:r>
            <a:endParaRPr lang="pl-PL" sz="2400" b="1" dirty="0">
              <a:latin typeface="Garamond" pitchFamily="18" charset="0"/>
            </a:endParaRPr>
          </a:p>
        </p:txBody>
      </p:sp>
      <p:pic>
        <p:nvPicPr>
          <p:cNvPr id="8" name="Obraz 7" descr="DSC03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9925" y="2924944"/>
            <a:ext cx="5244075" cy="3933056"/>
          </a:xfrm>
          <a:prstGeom prst="rect">
            <a:avLst/>
          </a:prstGeom>
        </p:spPr>
      </p:pic>
      <p:pic>
        <p:nvPicPr>
          <p:cNvPr id="7" name="Obraz 6" descr="DSC0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5220072" cy="391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DSC03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32105" cy="4149079"/>
          </a:xfrm>
          <a:prstGeom prst="rect">
            <a:avLst/>
          </a:prstGeom>
        </p:spPr>
      </p:pic>
      <p:pic>
        <p:nvPicPr>
          <p:cNvPr id="6" name="Obraz 5" descr="DSC03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942946"/>
            <a:ext cx="5220072" cy="3915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3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508104" cy="4131078"/>
          </a:xfrm>
          <a:prstGeom prst="rect">
            <a:avLst/>
          </a:prstGeom>
        </p:spPr>
      </p:pic>
      <p:pic>
        <p:nvPicPr>
          <p:cNvPr id="5" name="Obraz 4" descr="DSC03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9512" y="436510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Garamond" pitchFamily="18" charset="0"/>
              </a:rPr>
              <a:t>Pracowaliśmy z masą solną, a także tworzyliśmy sowy z papierowych torebek!</a:t>
            </a:r>
            <a:endParaRPr lang="pl-PL" sz="2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03730.JPG"/>
          <p:cNvPicPr>
            <a:picLocks noChangeAspect="1"/>
          </p:cNvPicPr>
          <p:nvPr/>
        </p:nvPicPr>
        <p:blipFill>
          <a:blip r:embed="rId2" cstate="print"/>
          <a:srcRect r="1154"/>
          <a:stretch>
            <a:fillRect/>
          </a:stretch>
        </p:blipFill>
        <p:spPr>
          <a:xfrm rot="16200000">
            <a:off x="3722357" y="1436356"/>
            <a:ext cx="6165303" cy="4677984"/>
          </a:xfrm>
          <a:prstGeom prst="rect">
            <a:avLst/>
          </a:prstGeom>
        </p:spPr>
      </p:pic>
      <p:pic>
        <p:nvPicPr>
          <p:cNvPr id="5" name="Obraz 4" descr="DSC03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68887" y="1475790"/>
            <a:ext cx="6151097" cy="4613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31</Words>
  <Application>Microsoft Office PowerPoint</Application>
  <PresentationFormat>Pokaz na ekranie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TYDZIEŃ DRUGI 12-16.10.2015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PIERWSZY 5-9.10.2015</dc:title>
  <dc:creator>Admin</dc:creator>
  <cp:lastModifiedBy>Admin</cp:lastModifiedBy>
  <cp:revision>4</cp:revision>
  <dcterms:created xsi:type="dcterms:W3CDTF">2016-01-04T15:06:32Z</dcterms:created>
  <dcterms:modified xsi:type="dcterms:W3CDTF">2016-01-04T15:41:28Z</dcterms:modified>
</cp:coreProperties>
</file>