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latin typeface="Garamond" pitchFamily="18" charset="0"/>
              </a:rPr>
              <a:t>TYDZIEŃ PIERWSZY</a:t>
            </a:r>
            <a:br>
              <a:rPr lang="pl-PL" sz="4800" b="1" dirty="0" smtClean="0">
                <a:latin typeface="Garamond" pitchFamily="18" charset="0"/>
              </a:rPr>
            </a:br>
            <a:r>
              <a:rPr lang="pl-PL" sz="4800" b="1" dirty="0" smtClean="0">
                <a:latin typeface="Garamond" pitchFamily="18" charset="0"/>
              </a:rPr>
              <a:t>5-9.10.2015</a:t>
            </a:r>
            <a:endParaRPr lang="pl-PL" sz="48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08169" cy="4581127"/>
          </a:xfrm>
          <a:prstGeom prst="rect">
            <a:avLst/>
          </a:prstGeom>
        </p:spPr>
      </p:pic>
      <p:pic>
        <p:nvPicPr>
          <p:cNvPr id="5" name="Obraz 4" descr="DSC03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9512" y="47971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Wybraliśmy się na poranek muzyczny na Stare Miasto…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26922"/>
            <a:ext cx="5508104" cy="4131078"/>
          </a:xfrm>
          <a:prstGeom prst="rect">
            <a:avLst/>
          </a:prstGeom>
        </p:spPr>
      </p:pic>
      <p:pic>
        <p:nvPicPr>
          <p:cNvPr id="5" name="Obraz 4" descr="DSC03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292080" cy="396906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436096" y="3326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Słuchaliśmy przebojów Johna Lennona!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03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926" y="2924944"/>
            <a:ext cx="5244074" cy="3933056"/>
          </a:xfrm>
          <a:prstGeom prst="rect">
            <a:avLst/>
          </a:prstGeom>
        </p:spPr>
      </p:pic>
      <p:pic>
        <p:nvPicPr>
          <p:cNvPr id="4" name="Obraz 3" descr="DSC03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148064" cy="38610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951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A w klasie, pewnego poranka, witaliśmy się z pluszowymi zabawkami!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0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364088" cy="4023066"/>
          </a:xfrm>
          <a:prstGeom prst="rect">
            <a:avLst/>
          </a:prstGeom>
        </p:spPr>
      </p:pic>
      <p:pic>
        <p:nvPicPr>
          <p:cNvPr id="4" name="Obraz 3" descr="DSC03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42946"/>
            <a:ext cx="5220072" cy="39150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29</Words>
  <Application>Microsoft Office PowerPoint</Application>
  <PresentationFormat>Pokaz na ekranie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TYDZIEŃ PIERWSZY 5-9.10.2015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PIERWSZY 5-9.10.2015</dc:title>
  <dc:creator>Admin</dc:creator>
  <cp:lastModifiedBy>Admin</cp:lastModifiedBy>
  <cp:revision>2</cp:revision>
  <dcterms:created xsi:type="dcterms:W3CDTF">2016-01-04T15:06:32Z</dcterms:created>
  <dcterms:modified xsi:type="dcterms:W3CDTF">2016-01-04T15:22:01Z</dcterms:modified>
</cp:coreProperties>
</file>