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800" b="1" dirty="0" smtClean="0">
                <a:latin typeface="Garamond" pitchFamily="18" charset="0"/>
              </a:rPr>
              <a:t>TYDZIEŃ CZWARTY</a:t>
            </a:r>
            <a:br>
              <a:rPr lang="pl-PL" sz="4800" b="1" dirty="0" smtClean="0">
                <a:latin typeface="Garamond" pitchFamily="18" charset="0"/>
              </a:rPr>
            </a:br>
            <a:r>
              <a:rPr lang="pl-PL" sz="4800" b="1" dirty="0" smtClean="0">
                <a:latin typeface="Garamond" pitchFamily="18" charset="0"/>
              </a:rPr>
              <a:t>26-30.10.2015</a:t>
            </a:r>
            <a:endParaRPr lang="pl-PL" sz="4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DSC03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547664" y="249289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Garamond" pitchFamily="18" charset="0"/>
              </a:rPr>
              <a:t>PAŹDZIERNIK JEST MIĘDZYNARODOWYM MIESIĄCEM </a:t>
            </a:r>
          </a:p>
          <a:p>
            <a:pPr algn="ctr"/>
            <a:r>
              <a:rPr lang="pl-PL" sz="2400" b="1" dirty="0" smtClean="0">
                <a:latin typeface="Garamond" pitchFamily="18" charset="0"/>
              </a:rPr>
              <a:t>KOMUNIKACJI ALTERNTYWNEJ</a:t>
            </a:r>
            <a:endParaRPr lang="pl-PL" sz="24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5436096" y="33265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Garamond" pitchFamily="18" charset="0"/>
              </a:rPr>
              <a:t>Wyszliśmy w miasto komunikować się alternatywnie…</a:t>
            </a:r>
            <a:endParaRPr lang="pl-PL" sz="2400" b="1" dirty="0">
              <a:latin typeface="Garamond" pitchFamily="18" charset="0"/>
            </a:endParaRPr>
          </a:p>
        </p:txBody>
      </p:sp>
      <p:pic>
        <p:nvPicPr>
          <p:cNvPr id="12" name="Obraz 11" descr="DSC03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1894" y="2708920"/>
            <a:ext cx="5532106" cy="4149080"/>
          </a:xfrm>
          <a:prstGeom prst="rect">
            <a:avLst/>
          </a:prstGeom>
        </p:spPr>
      </p:pic>
      <p:pic>
        <p:nvPicPr>
          <p:cNvPr id="11" name="Obraz 10" descr="DSC03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5052053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DSC03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462474" y="1118660"/>
            <a:ext cx="5711957" cy="4283968"/>
          </a:xfrm>
          <a:prstGeom prst="rect">
            <a:avLst/>
          </a:prstGeom>
        </p:spPr>
      </p:pic>
      <p:pic>
        <p:nvPicPr>
          <p:cNvPr id="14" name="Obraz 13" descr="DSC03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924944"/>
            <a:ext cx="5052053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DSC035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3915" y="2852937"/>
            <a:ext cx="5340085" cy="4005064"/>
          </a:xfrm>
          <a:prstGeom prst="rect">
            <a:avLst/>
          </a:prstGeom>
        </p:spPr>
      </p:pic>
      <p:pic>
        <p:nvPicPr>
          <p:cNvPr id="10" name="Obraz 9" descr="DSC03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5724128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03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052053" cy="3789040"/>
          </a:xfrm>
          <a:prstGeom prst="rect">
            <a:avLst/>
          </a:prstGeom>
        </p:spPr>
      </p:pic>
      <p:pic>
        <p:nvPicPr>
          <p:cNvPr id="5" name="Obraz 4" descr="DSC03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888940"/>
            <a:ext cx="5292080" cy="396906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292080" y="62068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Garamond" pitchFamily="18" charset="0"/>
              </a:rPr>
              <a:t>Drążyliśmy dynie, </a:t>
            </a:r>
          </a:p>
          <a:p>
            <a:r>
              <a:rPr lang="pl-PL" sz="2400" b="1" dirty="0" smtClean="0">
                <a:latin typeface="Garamond" pitchFamily="18" charset="0"/>
              </a:rPr>
              <a:t>a potem je rysowaliśmy…</a:t>
            </a:r>
            <a:endParaRPr lang="pl-PL" sz="24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03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5220072" cy="3915054"/>
          </a:xfrm>
          <a:prstGeom prst="rect">
            <a:avLst/>
          </a:prstGeom>
        </p:spPr>
      </p:pic>
      <p:pic>
        <p:nvPicPr>
          <p:cNvPr id="5" name="Obraz 4" descr="DSC03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9926" y="2924944"/>
            <a:ext cx="5244074" cy="3933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DSC03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186862"/>
            <a:ext cx="6228184" cy="4671138"/>
          </a:xfrm>
          <a:prstGeom prst="rect">
            <a:avLst/>
          </a:prstGeom>
        </p:spPr>
      </p:pic>
      <p:pic>
        <p:nvPicPr>
          <p:cNvPr id="4" name="Obraz 3" descr="DSC03591.JPG"/>
          <p:cNvPicPr>
            <a:picLocks noChangeAspect="1"/>
          </p:cNvPicPr>
          <p:nvPr/>
        </p:nvPicPr>
        <p:blipFill>
          <a:blip r:embed="rId3" cstate="print"/>
          <a:srcRect l="6245" b="10621"/>
          <a:stretch>
            <a:fillRect/>
          </a:stretch>
        </p:blipFill>
        <p:spPr>
          <a:xfrm rot="16200000">
            <a:off x="-724644" y="724643"/>
            <a:ext cx="5085184" cy="363589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995936" y="26064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Garamond" pitchFamily="18" charset="0"/>
              </a:rPr>
              <a:t>Przebraliśmy się za </a:t>
            </a:r>
            <a:r>
              <a:rPr lang="pl-PL" sz="2400" b="1" dirty="0" err="1" smtClean="0">
                <a:latin typeface="Garamond" pitchFamily="18" charset="0"/>
              </a:rPr>
              <a:t>halloweenowe</a:t>
            </a:r>
            <a:r>
              <a:rPr lang="pl-PL" sz="2400" b="1" dirty="0" smtClean="0">
                <a:latin typeface="Garamond" pitchFamily="18" charset="0"/>
              </a:rPr>
              <a:t> zjawy i przemknęliśmy przez całą szkołę!  </a:t>
            </a:r>
            <a:endParaRPr lang="pl-PL" sz="24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03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 flipV="1">
            <a:off x="4398065" y="2025851"/>
            <a:ext cx="5423925" cy="4067944"/>
          </a:xfrm>
          <a:prstGeom prst="rect">
            <a:avLst/>
          </a:prstGeom>
        </p:spPr>
      </p:pic>
      <p:pic>
        <p:nvPicPr>
          <p:cNvPr id="5" name="Obraz 4" descr="DSC03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36096" cy="40770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34</Words>
  <Application>Microsoft Office PowerPoint</Application>
  <PresentationFormat>Pokaz na ekranie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TYDZIEŃ CZWARTY 26-30.10.2015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TYDZIEŃ PIERWSZY 5-9.10.2015</dc:title>
  <dc:creator>Admin</dc:creator>
  <cp:lastModifiedBy>Admin</cp:lastModifiedBy>
  <cp:revision>13</cp:revision>
  <dcterms:created xsi:type="dcterms:W3CDTF">2016-01-04T15:06:32Z</dcterms:created>
  <dcterms:modified xsi:type="dcterms:W3CDTF">2016-01-04T16:57:05Z</dcterms:modified>
</cp:coreProperties>
</file>